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81C8E6-EAE1-484A-AC2B-4CDD8B025671}" v="2" dt="2022-11-16T20:04:07.2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7F81C8E6-EAE1-484A-AC2B-4CDD8B025671}"/>
    <pc:docChg chg="custSel modSld">
      <pc:chgData name="Regier, Peter J" userId="0e6fdf28-0650-4a12-be1b-e387ca74a288" providerId="ADAL" clId="{7F81C8E6-EAE1-484A-AC2B-4CDD8B025671}" dt="2022-11-16T20:04:27.829" v="40" actId="1037"/>
      <pc:docMkLst>
        <pc:docMk/>
      </pc:docMkLst>
      <pc:sldChg chg="addSp delSp modSp mod">
        <pc:chgData name="Regier, Peter J" userId="0e6fdf28-0650-4a12-be1b-e387ca74a288" providerId="ADAL" clId="{7F81C8E6-EAE1-484A-AC2B-4CDD8B025671}" dt="2022-11-16T20:04:27.829" v="40" actId="1037"/>
        <pc:sldMkLst>
          <pc:docMk/>
          <pc:sldMk cId="1906205382" sldId="257"/>
        </pc:sldMkLst>
        <pc:spChg chg="mod">
          <ac:chgData name="Regier, Peter J" userId="0e6fdf28-0650-4a12-be1b-e387ca74a288" providerId="ADAL" clId="{7F81C8E6-EAE1-484A-AC2B-4CDD8B025671}" dt="2022-11-16T20:04:27.829" v="40" actId="1037"/>
          <ac:spMkLst>
            <pc:docMk/>
            <pc:sldMk cId="1906205382" sldId="257"/>
            <ac:spMk id="8" creationId="{52932A38-0891-8972-9E23-2434476E9ACE}"/>
          </ac:spMkLst>
        </pc:spChg>
        <pc:picChg chg="del">
          <ac:chgData name="Regier, Peter J" userId="0e6fdf28-0650-4a12-be1b-e387ca74a288" providerId="ADAL" clId="{7F81C8E6-EAE1-484A-AC2B-4CDD8B025671}" dt="2022-11-16T20:03:44.720" v="0" actId="478"/>
          <ac:picMkLst>
            <pc:docMk/>
            <pc:sldMk cId="1906205382" sldId="257"/>
            <ac:picMk id="5" creationId="{F86C1D9B-DEFB-0CCC-449F-67752789B0B6}"/>
          </ac:picMkLst>
        </pc:picChg>
        <pc:picChg chg="add mod">
          <ac:chgData name="Regier, Peter J" userId="0e6fdf28-0650-4a12-be1b-e387ca74a288" providerId="ADAL" clId="{7F81C8E6-EAE1-484A-AC2B-4CDD8B025671}" dt="2022-11-16T20:04:22.825" v="31" actId="1038"/>
          <ac:picMkLst>
            <pc:docMk/>
            <pc:sldMk cId="1906205382" sldId="257"/>
            <ac:picMk id="6" creationId="{7F8BAA25-F313-B5B6-6CBB-B3113ACE4877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EF0D6-8FDB-1DC0-69DE-F7AC990CAE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07D12E-8224-09AD-D6B2-18CACB49A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81FF5-9C52-D23B-C2E4-4D293D149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EE010-92D2-25F7-46BC-5934C412D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E8421-EEA7-B9AA-F3EF-8EAA73BE2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06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C515A-EEAF-3227-160A-36FD1A430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40A33-E6B7-4C60-2468-A92FAFAD8C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4C1D8-37D0-F17F-1466-13F5C231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72BAD-A6A8-EC1E-9AED-7B4363A98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28440-0E58-E444-CBDE-1A3CA15C3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848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E63265-EC92-FEC3-9883-1B69257D8A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75EF9-5B3C-08B5-53E7-434C2C728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6A186-07C1-FC47-7B24-8F12BD72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8BB90-59A1-5FED-4856-2C895A33E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AA6C1-CA7F-7EC5-E352-CD0B40B2E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82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DA0B9-7FC6-8546-BC36-51C5EC903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2D7CC-FDF6-2BE2-E163-A8E505A82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84100-004A-22A1-45E7-E83E4C7CA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3C425-A526-23ED-DA7C-38C3AD129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D046D-DF0E-0EBB-2566-A03E44F17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444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144FC-3001-723C-BA87-CAC58F0D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656A4-67C5-F1FD-FA1B-5DD951EAB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EC0E0-8677-27D5-CCE7-38E60D8F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33489-5730-0AF3-312F-BF44132A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E4C78-3EA7-2D75-19E1-896E39036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28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0F7F0-BE4D-19D1-C91C-947595F21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A5A71-BF0D-31D1-1934-F7F760F88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09A0F1-50EB-1A40-8616-62AD8EDD3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B97C1-A597-B170-C099-5B20D09BC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39443-9700-BAD2-40F1-8128AA6A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898D2-DF21-81A1-9F68-C3F0430A5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69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328CC-EAD9-98A1-D23E-32C2503E6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90E04-464C-4643-796A-DA8A3B470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61AD8-743A-E3CB-B796-3E0D65DA9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B840FB-E99E-1696-FEAD-4D1B51FB3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1A70E7-3FF8-8667-CE3E-6F84F3E6E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2D7524-99EB-77B6-E7FF-0D02E6AB5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A70BAA-4BD2-32B7-5125-853CA65D1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DAA3DC-F40A-C97A-7651-5153AC37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62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17F5-68F2-2644-7437-8A3BC7B06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1D0C45-680C-DE17-0ACB-63088E889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463327-0A49-B7D0-D5A8-EF0B2123F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37C726-32E9-2DD8-7D29-AE4875A8B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583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316FFE-74B1-FCA5-86F9-AE6EC27C7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BFF3A0-C13B-9CE6-2ED7-BFBE58CD7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50BA6-4018-FAB5-2FB0-0767FC1BB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82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5F1F-68E0-CEED-E732-5B38E0F8A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B5FCD-4EBC-CB67-78F2-F9FFDE801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EB3A0-81D2-3F8B-658E-DF92720DF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FCB4-F6B6-B95E-51D9-337A3535D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2A9B22-9D40-4EC7-F31D-3E430CBAE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1AC10-620E-DE0A-0A25-CD1146F31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28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E6CA1-F084-BA44-E886-DDAA55F39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D4BFE1-82AC-87B9-3896-B005B512BA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26CA8-3081-5499-418C-E70B3B474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8265CF-454C-9E7E-7984-98A46837A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59EA0-DD57-D5AD-29FB-B0EA28971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A05D4-2080-D4E3-40FC-D8AD8D726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24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40F4B8-7171-24A6-B600-684F08F6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F33288-3705-E728-A518-305933B1C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4FB29-B21A-0CC0-D1DF-AE38F923A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30A63-BD55-9045-9EED-07C743C181FA}" type="datetimeFigureOut">
              <a:rPr lang="en-US" smtClean="0"/>
              <a:t>11/16/22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AA7B1-C3E9-AB44-27E1-13D10AF3A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964C0-1E25-2DE7-EC5D-AF4D76CE14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450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8BAA25-F313-B5B6-6CBB-B3113ACE48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322" y="945931"/>
            <a:ext cx="4049112" cy="404911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9614AA6-FD94-CB4A-695E-9A68E0470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370" y="1313792"/>
            <a:ext cx="4310118" cy="3232589"/>
          </a:xfrm>
          <a:prstGeom prst="rect">
            <a:avLst/>
          </a:prstGeom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25D323A9-9D22-C0EE-0C33-F115FAC8693A}"/>
              </a:ext>
            </a:extLst>
          </p:cNvPr>
          <p:cNvSpPr/>
          <p:nvPr/>
        </p:nvSpPr>
        <p:spPr>
          <a:xfrm>
            <a:off x="7252138" y="1450428"/>
            <a:ext cx="1282262" cy="1229710"/>
          </a:xfrm>
          <a:custGeom>
            <a:avLst/>
            <a:gdLst>
              <a:gd name="connsiteX0" fmla="*/ 0 w 1282262"/>
              <a:gd name="connsiteY0" fmla="*/ 1166648 h 1229710"/>
              <a:gd name="connsiteX1" fmla="*/ 73572 w 1282262"/>
              <a:gd name="connsiteY1" fmla="*/ 0 h 1229710"/>
              <a:gd name="connsiteX2" fmla="*/ 1282262 w 1282262"/>
              <a:gd name="connsiteY2" fmla="*/ 42041 h 1229710"/>
              <a:gd name="connsiteX3" fmla="*/ 1271752 w 1282262"/>
              <a:gd name="connsiteY3" fmla="*/ 1229710 h 1229710"/>
              <a:gd name="connsiteX4" fmla="*/ 0 w 1282262"/>
              <a:gd name="connsiteY4" fmla="*/ 1166648 h 122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2262" h="1229710">
                <a:moveTo>
                  <a:pt x="0" y="1166648"/>
                </a:moveTo>
                <a:lnTo>
                  <a:pt x="73572" y="0"/>
                </a:lnTo>
                <a:lnTo>
                  <a:pt x="1282262" y="42041"/>
                </a:lnTo>
                <a:cubicBezTo>
                  <a:pt x="1278759" y="437931"/>
                  <a:pt x="1275255" y="833820"/>
                  <a:pt x="1271752" y="1229710"/>
                </a:cubicBezTo>
                <a:lnTo>
                  <a:pt x="0" y="1166648"/>
                </a:lnTo>
                <a:close/>
              </a:path>
            </a:pathLst>
          </a:custGeom>
          <a:solidFill>
            <a:srgbClr val="00B0F0">
              <a:alpha val="37988"/>
            </a:srgbClr>
          </a:solidFill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932A38-0891-8972-9E23-2434476E9ACE}"/>
              </a:ext>
            </a:extLst>
          </p:cNvPr>
          <p:cNvSpPr/>
          <p:nvPr/>
        </p:nvSpPr>
        <p:spPr>
          <a:xfrm>
            <a:off x="5000155" y="2585547"/>
            <a:ext cx="308919" cy="321275"/>
          </a:xfrm>
          <a:prstGeom prst="rect">
            <a:avLst/>
          </a:prstGeom>
          <a:solidFill>
            <a:srgbClr val="00B0F0">
              <a:alpha val="38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05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2022-11-16T19:36:11Z</dcterms:created>
  <dcterms:modified xsi:type="dcterms:W3CDTF">2022-11-16T20:04:33Z</dcterms:modified>
</cp:coreProperties>
</file>

<file path=docProps/thumbnail.jpeg>
</file>